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7" r:id="rId2"/>
    <p:sldId id="267" r:id="rId3"/>
    <p:sldId id="258" r:id="rId4"/>
    <p:sldId id="259" r:id="rId5"/>
    <p:sldId id="260" r:id="rId6"/>
    <p:sldId id="261"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D0CA6A1-975B-4FD8-8DAD-4CE3278B26E3}" type="datetimeFigureOut">
              <a:rPr lang="en-US" smtClean="0"/>
              <a:pPr/>
              <a:t>10/8/2009</a:t>
            </a:fld>
            <a:endParaRPr lang="en-MY"/>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MY"/>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2939295-7EE0-4A88-BB72-E870B021BF98}" type="slidenum">
              <a:rPr lang="en-MY" smtClean="0"/>
              <a:pPr/>
              <a:t>‹#›</a:t>
            </a:fld>
            <a:endParaRPr lang="en-M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0CA6A1-975B-4FD8-8DAD-4CE3278B26E3}" type="datetimeFigureOut">
              <a:rPr lang="en-US" smtClean="0"/>
              <a:pPr/>
              <a:t>10/8/2009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2939295-7EE0-4A88-BB72-E870B021BF98}"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D0CA6A1-975B-4FD8-8DAD-4CE3278B26E3}" type="datetimeFigureOut">
              <a:rPr lang="en-US" smtClean="0"/>
              <a:pPr/>
              <a:t>10/8/2009</a:t>
            </a:fld>
            <a:endParaRPr lang="en-MY"/>
          </a:p>
        </p:txBody>
      </p:sp>
      <p:sp>
        <p:nvSpPr>
          <p:cNvPr id="5" name="Footer Placeholder 4"/>
          <p:cNvSpPr>
            <a:spLocks noGrp="1"/>
          </p:cNvSpPr>
          <p:nvPr>
            <p:ph type="ftr" sz="quarter" idx="11"/>
          </p:nvPr>
        </p:nvSpPr>
        <p:spPr>
          <a:xfrm>
            <a:off x="457201" y="6248207"/>
            <a:ext cx="5573483" cy="365125"/>
          </a:xfrm>
        </p:spPr>
        <p:txBody>
          <a:bodyPr/>
          <a:lstStyle/>
          <a:p>
            <a:endParaRPr lang="en-MY"/>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2939295-7EE0-4A88-BB72-E870B021BF98}" type="slidenum">
              <a:rPr lang="en-MY" smtClean="0"/>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0CA6A1-975B-4FD8-8DAD-4CE3278B26E3}" type="datetimeFigureOut">
              <a:rPr lang="en-US" smtClean="0"/>
              <a:pPr/>
              <a:t>10/8/2009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2939295-7EE0-4A88-BB72-E870B021BF98}" type="slidenum">
              <a:rPr lang="en-MY" smtClean="0"/>
              <a:pPr/>
              <a:t>‹#›</a:t>
            </a:fld>
            <a:endParaRPr lang="en-MY"/>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D0CA6A1-975B-4FD8-8DAD-4CE3278B26E3}" type="datetimeFigureOut">
              <a:rPr lang="en-US" smtClean="0"/>
              <a:pPr/>
              <a:t>10/8/2009</a:t>
            </a:fld>
            <a:endParaRPr lang="en-MY"/>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2939295-7EE0-4A88-BB72-E870B021BF98}" type="slidenum">
              <a:rPr lang="en-MY" smtClean="0"/>
              <a:pPr/>
              <a:t>‹#›</a:t>
            </a:fld>
            <a:endParaRPr lang="en-MY"/>
          </a:p>
        </p:txBody>
      </p:sp>
      <p:sp>
        <p:nvSpPr>
          <p:cNvPr id="14" name="Footer Placeholder 13"/>
          <p:cNvSpPr>
            <a:spLocks noGrp="1"/>
          </p:cNvSpPr>
          <p:nvPr>
            <p:ph type="ftr" sz="quarter" idx="12"/>
          </p:nvPr>
        </p:nvSpPr>
        <p:spPr/>
        <p:txBody>
          <a:bodyPr/>
          <a:lstStyle/>
          <a:p>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D0CA6A1-975B-4FD8-8DAD-4CE3278B26E3}" type="datetimeFigureOut">
              <a:rPr lang="en-US" smtClean="0"/>
              <a:pPr/>
              <a:t>10/8/2009</a:t>
            </a:fld>
            <a:endParaRPr lang="en-MY"/>
          </a:p>
        </p:txBody>
      </p:sp>
      <p:sp>
        <p:nvSpPr>
          <p:cNvPr id="10" name="Slide Number Placeholder 9"/>
          <p:cNvSpPr>
            <a:spLocks noGrp="1"/>
          </p:cNvSpPr>
          <p:nvPr>
            <p:ph type="sldNum" sz="quarter" idx="16"/>
          </p:nvPr>
        </p:nvSpPr>
        <p:spPr/>
        <p:txBody>
          <a:bodyPr rtlCol="0"/>
          <a:lstStyle/>
          <a:p>
            <a:fld id="{82939295-7EE0-4A88-BB72-E870B021BF98}" type="slidenum">
              <a:rPr lang="en-MY" smtClean="0"/>
              <a:pPr/>
              <a:t>‹#›</a:t>
            </a:fld>
            <a:endParaRPr lang="en-MY"/>
          </a:p>
        </p:txBody>
      </p:sp>
      <p:sp>
        <p:nvSpPr>
          <p:cNvPr id="12" name="Footer Placeholder 11"/>
          <p:cNvSpPr>
            <a:spLocks noGrp="1"/>
          </p:cNvSpPr>
          <p:nvPr>
            <p:ph type="ftr" sz="quarter" idx="17"/>
          </p:nvPr>
        </p:nvSpPr>
        <p:spPr/>
        <p:txBody>
          <a:bodyPr rtlCol="0"/>
          <a:lstStyle/>
          <a:p>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D0CA6A1-975B-4FD8-8DAD-4CE3278B26E3}" type="datetimeFigureOut">
              <a:rPr lang="en-US" smtClean="0"/>
              <a:pPr/>
              <a:t>10/8/2009</a:t>
            </a:fld>
            <a:endParaRPr lang="en-MY"/>
          </a:p>
        </p:txBody>
      </p:sp>
      <p:sp>
        <p:nvSpPr>
          <p:cNvPr id="12" name="Slide Number Placeholder 11"/>
          <p:cNvSpPr>
            <a:spLocks noGrp="1"/>
          </p:cNvSpPr>
          <p:nvPr>
            <p:ph type="sldNum" sz="quarter" idx="16"/>
          </p:nvPr>
        </p:nvSpPr>
        <p:spPr/>
        <p:txBody>
          <a:bodyPr rtlCol="0"/>
          <a:lstStyle/>
          <a:p>
            <a:fld id="{82939295-7EE0-4A88-BB72-E870B021BF98}" type="slidenum">
              <a:rPr lang="en-MY" smtClean="0"/>
              <a:pPr/>
              <a:t>‹#›</a:t>
            </a:fld>
            <a:endParaRPr lang="en-MY"/>
          </a:p>
        </p:txBody>
      </p:sp>
      <p:sp>
        <p:nvSpPr>
          <p:cNvPr id="14" name="Footer Placeholder 13"/>
          <p:cNvSpPr>
            <a:spLocks noGrp="1"/>
          </p:cNvSpPr>
          <p:nvPr>
            <p:ph type="ftr" sz="quarter" idx="17"/>
          </p:nvPr>
        </p:nvSpPr>
        <p:spPr/>
        <p:txBody>
          <a:bodyPr rtlCol="0"/>
          <a:lstStyle/>
          <a:p>
            <a:endParaRPr lang="en-MY"/>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0CA6A1-975B-4FD8-8DAD-4CE3278B26E3}" type="datetimeFigureOut">
              <a:rPr lang="en-US" smtClean="0"/>
              <a:pPr/>
              <a:t>10/8/2009</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939295-7EE0-4A88-BB72-E870B021BF98}"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CA6A1-975B-4FD8-8DAD-4CE3278B26E3}" type="datetimeFigureOut">
              <a:rPr lang="en-US" smtClean="0"/>
              <a:pPr/>
              <a:t>10/8/2009</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2939295-7EE0-4A88-BB72-E870B021BF98}"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0CA6A1-975B-4FD8-8DAD-4CE3278B26E3}" type="datetimeFigureOut">
              <a:rPr lang="en-US" smtClean="0"/>
              <a:pPr/>
              <a:t>10/8/2009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2939295-7EE0-4A88-BB72-E870B021BF98}" type="slidenum">
              <a:rPr lang="en-MY" smtClean="0"/>
              <a:pPr/>
              <a:t>‹#›</a:t>
            </a:fld>
            <a:endParaRPr lang="en-MY"/>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D0CA6A1-975B-4FD8-8DAD-4CE3278B26E3}" type="datetimeFigureOut">
              <a:rPr lang="en-US" smtClean="0"/>
              <a:pPr/>
              <a:t>10/8/2009</a:t>
            </a:fld>
            <a:endParaRPr lang="en-MY"/>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2939295-7EE0-4A88-BB72-E870B021BF98}" type="slidenum">
              <a:rPr lang="en-MY" smtClean="0"/>
              <a:pPr/>
              <a:t>‹#›</a:t>
            </a:fld>
            <a:endParaRPr lang="en-MY"/>
          </a:p>
        </p:txBody>
      </p:sp>
      <p:sp>
        <p:nvSpPr>
          <p:cNvPr id="14" name="Footer Placeholder 13"/>
          <p:cNvSpPr>
            <a:spLocks noGrp="1"/>
          </p:cNvSpPr>
          <p:nvPr>
            <p:ph type="ftr" sz="quarter" idx="12"/>
          </p:nvPr>
        </p:nvSpPr>
        <p:spPr>
          <a:xfrm>
            <a:off x="1600200" y="6248206"/>
            <a:ext cx="4572000" cy="365125"/>
          </a:xfrm>
        </p:spPr>
        <p:txBody>
          <a:bodyPr rtlCol="0"/>
          <a:lstStyle/>
          <a:p>
            <a:endParaRPr lang="en-MY"/>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D0CA6A1-975B-4FD8-8DAD-4CE3278B26E3}" type="datetimeFigureOut">
              <a:rPr lang="en-US" smtClean="0"/>
              <a:pPr/>
              <a:t>10/8/2009</a:t>
            </a:fld>
            <a:endParaRPr lang="en-MY"/>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MY"/>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2939295-7EE0-4A88-BB72-E870B021BF98}"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 name="Picture 7" descr="IMG_2495.JPG"/>
          <p:cNvPicPr>
            <a:picLocks noChangeAspect="1"/>
          </p:cNvPicPr>
          <p:nvPr/>
        </p:nvPicPr>
        <p:blipFill>
          <a:blip r:embed="rId2" cstate="print"/>
          <a:stretch>
            <a:fillRect/>
          </a:stretch>
        </p:blipFill>
        <p:spPr>
          <a:xfrm>
            <a:off x="4357686" y="4429132"/>
            <a:ext cx="2571769" cy="1714512"/>
          </a:xfrm>
          <a:prstGeom prst="rect">
            <a:avLst/>
          </a:prstGeom>
          <a:ln>
            <a:noFill/>
          </a:ln>
          <a:effectLst>
            <a:softEdge rad="112500"/>
          </a:effectLst>
        </p:spPr>
      </p:pic>
      <p:sp>
        <p:nvSpPr>
          <p:cNvPr id="2" name="Rectangle 1"/>
          <p:cNvSpPr/>
          <p:nvPr/>
        </p:nvSpPr>
        <p:spPr>
          <a:xfrm>
            <a:off x="857224" y="857232"/>
            <a:ext cx="7286676" cy="2554545"/>
          </a:xfrm>
          <a:prstGeom prst="rect">
            <a:avLst/>
          </a:prstGeom>
        </p:spPr>
        <p:txBody>
          <a:bodyPr wrap="square">
            <a:spAutoFit/>
          </a:bodyPr>
          <a:lstStyle/>
          <a:p>
            <a:pPr algn="ctr"/>
            <a:r>
              <a:rPr lang="en-MY" sz="4000" b="1" dirty="0" smtClean="0">
                <a:latin typeface="Algerian" pitchFamily="82" charset="0"/>
              </a:rPr>
              <a:t>PROJECT 8 </a:t>
            </a:r>
            <a:br>
              <a:rPr lang="en-MY" sz="4000" b="1" dirty="0" smtClean="0">
                <a:latin typeface="Algerian" pitchFamily="82" charset="0"/>
              </a:rPr>
            </a:br>
            <a:r>
              <a:rPr lang="en-MY" sz="4000" b="1" dirty="0" smtClean="0">
                <a:latin typeface="Algerian" pitchFamily="82" charset="0"/>
              </a:rPr>
              <a:t>Constructing For Real</a:t>
            </a:r>
            <a:r>
              <a:rPr lang="en-MY" sz="4000" dirty="0" smtClean="0">
                <a:latin typeface="Algerian" pitchFamily="82" charset="0"/>
              </a:rPr>
              <a:t> </a:t>
            </a:r>
            <a:r>
              <a:rPr lang="en-MY" sz="4000" dirty="0" smtClean="0">
                <a:solidFill>
                  <a:schemeClr val="bg1"/>
                </a:solidFill>
                <a:latin typeface="Algerian" pitchFamily="82" charset="0"/>
              </a:rPr>
              <a:t/>
            </a:r>
            <a:br>
              <a:rPr lang="en-MY" sz="4000" dirty="0" smtClean="0">
                <a:solidFill>
                  <a:schemeClr val="bg1"/>
                </a:solidFill>
                <a:latin typeface="Algerian" pitchFamily="82" charset="0"/>
              </a:rPr>
            </a:br>
            <a:r>
              <a:rPr lang="en-MY" sz="4000" b="1" dirty="0" smtClean="0">
                <a:solidFill>
                  <a:srgbClr val="7030A0"/>
                </a:solidFill>
                <a:latin typeface="Arial Black" pitchFamily="34" charset="0"/>
              </a:rPr>
              <a:t>Community Construction One Malaysia </a:t>
            </a:r>
            <a:endParaRPr lang="en-MY" sz="4000" dirty="0"/>
          </a:p>
        </p:txBody>
      </p:sp>
      <p:sp>
        <p:nvSpPr>
          <p:cNvPr id="3" name="Rectangle 2"/>
          <p:cNvSpPr/>
          <p:nvPr/>
        </p:nvSpPr>
        <p:spPr>
          <a:xfrm>
            <a:off x="1714480" y="3500438"/>
            <a:ext cx="5643570" cy="830997"/>
          </a:xfrm>
          <a:prstGeom prst="rect">
            <a:avLst/>
          </a:prstGeom>
        </p:spPr>
        <p:txBody>
          <a:bodyPr wrap="square">
            <a:spAutoFit/>
          </a:bodyPr>
          <a:lstStyle/>
          <a:p>
            <a:pPr algn="ctr"/>
            <a:r>
              <a:rPr lang="en-MY" sz="2400" dirty="0" smtClean="0">
                <a:latin typeface="Cooper Black" pitchFamily="18" charset="0"/>
              </a:rPr>
              <a:t>Friday 2nd Oct - Sunday 4th October 2009</a:t>
            </a:r>
            <a:endParaRPr lang="en-MY" sz="2400" dirty="0"/>
          </a:p>
        </p:txBody>
      </p:sp>
      <p:sp>
        <p:nvSpPr>
          <p:cNvPr id="5" name="TextBox 4"/>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pic>
        <p:nvPicPr>
          <p:cNvPr id="9" name="Picture 8" descr="IMG_2503.JPG"/>
          <p:cNvPicPr>
            <a:picLocks noChangeAspect="1"/>
          </p:cNvPicPr>
          <p:nvPr/>
        </p:nvPicPr>
        <p:blipFill>
          <a:blip r:embed="rId3" cstate="print"/>
          <a:stretch>
            <a:fillRect/>
          </a:stretch>
        </p:blipFill>
        <p:spPr>
          <a:xfrm>
            <a:off x="285720" y="4429132"/>
            <a:ext cx="2571768" cy="1714512"/>
          </a:xfrm>
          <a:prstGeom prst="rect">
            <a:avLst/>
          </a:prstGeom>
          <a:ln>
            <a:noFill/>
          </a:ln>
          <a:effectLst>
            <a:softEdge rad="112500"/>
          </a:effectLst>
        </p:spPr>
      </p:pic>
      <p:pic>
        <p:nvPicPr>
          <p:cNvPr id="10" name="Picture 9" descr="CIMG2804.JPG"/>
          <p:cNvPicPr>
            <a:picLocks noChangeAspect="1"/>
          </p:cNvPicPr>
          <p:nvPr/>
        </p:nvPicPr>
        <p:blipFill>
          <a:blip r:embed="rId4" cstate="print"/>
          <a:stretch>
            <a:fillRect/>
          </a:stretch>
        </p:blipFill>
        <p:spPr>
          <a:xfrm>
            <a:off x="6643702" y="4429132"/>
            <a:ext cx="2286015" cy="1714512"/>
          </a:xfrm>
          <a:prstGeom prst="rect">
            <a:avLst/>
          </a:prstGeom>
          <a:ln>
            <a:noFill/>
          </a:ln>
          <a:effectLst>
            <a:softEdge rad="112500"/>
          </a:effectLst>
        </p:spPr>
      </p:pic>
      <p:pic>
        <p:nvPicPr>
          <p:cNvPr id="11" name="Picture 10" descr="IMG_2500.JPG"/>
          <p:cNvPicPr>
            <a:picLocks noChangeAspect="1"/>
          </p:cNvPicPr>
          <p:nvPr/>
        </p:nvPicPr>
        <p:blipFill>
          <a:blip r:embed="rId5" cstate="print"/>
          <a:stretch>
            <a:fillRect/>
          </a:stretch>
        </p:blipFill>
        <p:spPr>
          <a:xfrm>
            <a:off x="2500298" y="4476779"/>
            <a:ext cx="2286016" cy="1666865"/>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pic>
        <p:nvPicPr>
          <p:cNvPr id="4" name="Picture 3" descr="SDC12645.JPG"/>
          <p:cNvPicPr>
            <a:picLocks noChangeAspect="1"/>
          </p:cNvPicPr>
          <p:nvPr/>
        </p:nvPicPr>
        <p:blipFill>
          <a:blip r:embed="rId2" cstate="print"/>
          <a:stretch>
            <a:fillRect/>
          </a:stretch>
        </p:blipFill>
        <p:spPr>
          <a:xfrm>
            <a:off x="3500430" y="1428736"/>
            <a:ext cx="3071834" cy="2303876"/>
          </a:xfrm>
          <a:prstGeom prst="rect">
            <a:avLst/>
          </a:prstGeom>
          <a:ln>
            <a:noFill/>
          </a:ln>
          <a:effectLst>
            <a:outerShdw blurRad="292100" dist="139700" dir="2700000" algn="tl" rotWithShape="0">
              <a:srgbClr val="333333">
                <a:alpha val="65000"/>
              </a:srgbClr>
            </a:outerShdw>
          </a:effectLst>
        </p:spPr>
      </p:pic>
      <p:pic>
        <p:nvPicPr>
          <p:cNvPr id="5" name="Picture 4" descr="P1100059.JPG"/>
          <p:cNvPicPr>
            <a:picLocks noChangeAspect="1"/>
          </p:cNvPicPr>
          <p:nvPr/>
        </p:nvPicPr>
        <p:blipFill>
          <a:blip r:embed="rId3" cstate="print"/>
          <a:stretch>
            <a:fillRect/>
          </a:stretch>
        </p:blipFill>
        <p:spPr>
          <a:xfrm>
            <a:off x="285721" y="1428736"/>
            <a:ext cx="3071834" cy="2303875"/>
          </a:xfrm>
          <a:prstGeom prst="rect">
            <a:avLst/>
          </a:prstGeom>
          <a:ln>
            <a:noFill/>
          </a:ln>
          <a:effectLst>
            <a:outerShdw blurRad="292100" dist="139700" dir="2700000" algn="tl" rotWithShape="0">
              <a:srgbClr val="333333">
                <a:alpha val="65000"/>
              </a:srgbClr>
            </a:outerShdw>
          </a:effectLst>
        </p:spPr>
      </p:pic>
      <p:pic>
        <p:nvPicPr>
          <p:cNvPr id="6" name="Picture 5" descr="SDC12568.JPG"/>
          <p:cNvPicPr>
            <a:picLocks noChangeAspect="1"/>
          </p:cNvPicPr>
          <p:nvPr/>
        </p:nvPicPr>
        <p:blipFill>
          <a:blip r:embed="rId4" cstate="print"/>
          <a:stretch>
            <a:fillRect/>
          </a:stretch>
        </p:blipFill>
        <p:spPr>
          <a:xfrm>
            <a:off x="285720" y="3857628"/>
            <a:ext cx="3071834" cy="2232413"/>
          </a:xfrm>
          <a:prstGeom prst="rect">
            <a:avLst/>
          </a:prstGeom>
          <a:ln>
            <a:noFill/>
          </a:ln>
          <a:effectLst>
            <a:outerShdw blurRad="292100" dist="139700" dir="2700000" algn="tl" rotWithShape="0">
              <a:srgbClr val="333333">
                <a:alpha val="65000"/>
              </a:srgbClr>
            </a:outerShdw>
          </a:effectLst>
        </p:spPr>
      </p:pic>
      <p:pic>
        <p:nvPicPr>
          <p:cNvPr id="7" name="Picture 6" descr="SDC12603.JPG"/>
          <p:cNvPicPr>
            <a:picLocks noChangeAspect="1"/>
          </p:cNvPicPr>
          <p:nvPr/>
        </p:nvPicPr>
        <p:blipFill>
          <a:blip r:embed="rId5" cstate="print"/>
          <a:stretch>
            <a:fillRect/>
          </a:stretch>
        </p:blipFill>
        <p:spPr>
          <a:xfrm>
            <a:off x="6786578" y="714356"/>
            <a:ext cx="2178841" cy="2428868"/>
          </a:xfrm>
          <a:prstGeom prst="rect">
            <a:avLst/>
          </a:prstGeom>
          <a:ln>
            <a:noFill/>
          </a:ln>
          <a:effectLst>
            <a:outerShdw blurRad="292100" dist="139700" dir="2700000" algn="tl" rotWithShape="0">
              <a:srgbClr val="333333">
                <a:alpha val="65000"/>
              </a:srgbClr>
            </a:outerShdw>
          </a:effectLst>
        </p:spPr>
      </p:pic>
      <p:pic>
        <p:nvPicPr>
          <p:cNvPr id="8" name="Picture 7" descr="SDC12608.JPG"/>
          <p:cNvPicPr>
            <a:picLocks noChangeAspect="1"/>
          </p:cNvPicPr>
          <p:nvPr/>
        </p:nvPicPr>
        <p:blipFill>
          <a:blip r:embed="rId6" cstate="print"/>
          <a:stretch>
            <a:fillRect/>
          </a:stretch>
        </p:blipFill>
        <p:spPr>
          <a:xfrm>
            <a:off x="6786578" y="3286124"/>
            <a:ext cx="2143140" cy="2857520"/>
          </a:xfrm>
          <a:prstGeom prst="rect">
            <a:avLst/>
          </a:prstGeom>
          <a:ln>
            <a:noFill/>
          </a:ln>
          <a:effectLst>
            <a:outerShdw blurRad="292100" dist="139700" dir="2700000" algn="tl" rotWithShape="0">
              <a:srgbClr val="333333">
                <a:alpha val="65000"/>
              </a:srgbClr>
            </a:outerShdw>
          </a:effectLst>
        </p:spPr>
      </p:pic>
      <p:pic>
        <p:nvPicPr>
          <p:cNvPr id="9" name="Picture 8" descr="IMG_2984.JPG"/>
          <p:cNvPicPr>
            <a:picLocks noChangeAspect="1"/>
          </p:cNvPicPr>
          <p:nvPr/>
        </p:nvPicPr>
        <p:blipFill>
          <a:blip r:embed="rId7" cstate="print"/>
          <a:stretch>
            <a:fillRect/>
          </a:stretch>
        </p:blipFill>
        <p:spPr>
          <a:xfrm>
            <a:off x="3500430" y="3857628"/>
            <a:ext cx="3178959" cy="226218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285852" y="3214686"/>
            <a:ext cx="959109" cy="369332"/>
          </a:xfrm>
          <a:prstGeom prst="rect">
            <a:avLst/>
          </a:prstGeom>
          <a:noFill/>
        </p:spPr>
        <p:txBody>
          <a:bodyPr wrap="none" rtlCol="0">
            <a:spAutoFit/>
          </a:bodyPr>
          <a:lstStyle/>
          <a:p>
            <a:r>
              <a:rPr lang="en-US" dirty="0" smtClean="0">
                <a:solidFill>
                  <a:schemeClr val="bg1"/>
                </a:solidFill>
              </a:rPr>
              <a:t>BANNER</a:t>
            </a:r>
            <a:endParaRPr lang="en-MY" dirty="0">
              <a:solidFill>
                <a:schemeClr val="bg1"/>
              </a:solidFill>
            </a:endParaRPr>
          </a:p>
        </p:txBody>
      </p:sp>
      <p:sp>
        <p:nvSpPr>
          <p:cNvPr id="11" name="TextBox 10"/>
          <p:cNvSpPr txBox="1"/>
          <p:nvPr/>
        </p:nvSpPr>
        <p:spPr>
          <a:xfrm>
            <a:off x="4429124" y="3286124"/>
            <a:ext cx="1479892" cy="369332"/>
          </a:xfrm>
          <a:prstGeom prst="rect">
            <a:avLst/>
          </a:prstGeom>
          <a:noFill/>
        </p:spPr>
        <p:txBody>
          <a:bodyPr wrap="none" rtlCol="0">
            <a:spAutoFit/>
          </a:bodyPr>
          <a:lstStyle/>
          <a:p>
            <a:r>
              <a:rPr lang="en-US" dirty="0" smtClean="0"/>
              <a:t>CHICKEN HUT</a:t>
            </a:r>
            <a:endParaRPr lang="en-MY" dirty="0"/>
          </a:p>
        </p:txBody>
      </p:sp>
      <p:sp>
        <p:nvSpPr>
          <p:cNvPr id="12" name="TextBox 11"/>
          <p:cNvSpPr txBox="1"/>
          <p:nvPr/>
        </p:nvSpPr>
        <p:spPr>
          <a:xfrm>
            <a:off x="7572396" y="2714620"/>
            <a:ext cx="692562" cy="369332"/>
          </a:xfrm>
          <a:prstGeom prst="rect">
            <a:avLst/>
          </a:prstGeom>
          <a:noFill/>
        </p:spPr>
        <p:txBody>
          <a:bodyPr wrap="none" rtlCol="0">
            <a:spAutoFit/>
          </a:bodyPr>
          <a:lstStyle/>
          <a:p>
            <a:r>
              <a:rPr lang="en-US" dirty="0" smtClean="0"/>
              <a:t>G</a:t>
            </a:r>
            <a:r>
              <a:rPr lang="en-US" dirty="0" smtClean="0"/>
              <a:t>ATE</a:t>
            </a:r>
            <a:endParaRPr lang="en-MY" dirty="0"/>
          </a:p>
        </p:txBody>
      </p:sp>
      <p:sp>
        <p:nvSpPr>
          <p:cNvPr id="13" name="TextBox 12"/>
          <p:cNvSpPr txBox="1"/>
          <p:nvPr/>
        </p:nvSpPr>
        <p:spPr>
          <a:xfrm>
            <a:off x="6929454" y="5715016"/>
            <a:ext cx="1994841" cy="369332"/>
          </a:xfrm>
          <a:prstGeom prst="rect">
            <a:avLst/>
          </a:prstGeom>
          <a:noFill/>
        </p:spPr>
        <p:txBody>
          <a:bodyPr wrap="none" rtlCol="0">
            <a:spAutoFit/>
          </a:bodyPr>
          <a:lstStyle/>
          <a:p>
            <a:r>
              <a:rPr lang="en-US" dirty="0" smtClean="0"/>
              <a:t>COCONUT TOWER</a:t>
            </a:r>
            <a:endParaRPr lang="en-MY" dirty="0"/>
          </a:p>
        </p:txBody>
      </p:sp>
      <p:sp>
        <p:nvSpPr>
          <p:cNvPr id="14" name="TextBox 13"/>
          <p:cNvSpPr txBox="1"/>
          <p:nvPr/>
        </p:nvSpPr>
        <p:spPr>
          <a:xfrm>
            <a:off x="1428728" y="5702874"/>
            <a:ext cx="885179" cy="369332"/>
          </a:xfrm>
          <a:prstGeom prst="rect">
            <a:avLst/>
          </a:prstGeom>
          <a:noFill/>
        </p:spPr>
        <p:txBody>
          <a:bodyPr wrap="none" rtlCol="0">
            <a:spAutoFit/>
          </a:bodyPr>
          <a:lstStyle/>
          <a:p>
            <a:r>
              <a:rPr lang="en-US" dirty="0" smtClean="0"/>
              <a:t>BRIDGE</a:t>
            </a:r>
            <a:endParaRPr lang="en-MY" dirty="0"/>
          </a:p>
        </p:txBody>
      </p:sp>
      <p:sp>
        <p:nvSpPr>
          <p:cNvPr id="15" name="TextBox 14"/>
          <p:cNvSpPr txBox="1"/>
          <p:nvPr/>
        </p:nvSpPr>
        <p:spPr>
          <a:xfrm>
            <a:off x="3428992" y="5702874"/>
            <a:ext cx="1011815" cy="369332"/>
          </a:xfrm>
          <a:prstGeom prst="rect">
            <a:avLst/>
          </a:prstGeom>
          <a:noFill/>
        </p:spPr>
        <p:txBody>
          <a:bodyPr wrap="none" rtlCol="0">
            <a:spAutoFit/>
          </a:bodyPr>
          <a:lstStyle/>
          <a:p>
            <a:r>
              <a:rPr lang="en-US" dirty="0" smtClean="0"/>
              <a:t>GAZEBO</a:t>
            </a:r>
            <a:endParaRPr lang="en-MY" dirty="0"/>
          </a:p>
        </p:txBody>
      </p:sp>
      <p:sp>
        <p:nvSpPr>
          <p:cNvPr id="16" name="TextBox 15"/>
          <p:cNvSpPr txBox="1"/>
          <p:nvPr/>
        </p:nvSpPr>
        <p:spPr>
          <a:xfrm>
            <a:off x="285720" y="214290"/>
            <a:ext cx="4977260" cy="1077218"/>
          </a:xfrm>
          <a:prstGeom prst="rect">
            <a:avLst/>
          </a:prstGeom>
          <a:noFill/>
        </p:spPr>
        <p:txBody>
          <a:bodyPr wrap="none" rtlCol="0">
            <a:spAutoFit/>
          </a:bodyPr>
          <a:lstStyle/>
          <a:p>
            <a:r>
              <a:rPr lang="en-US" sz="3200" b="1" dirty="0" smtClean="0"/>
              <a:t>CONSTRUCTION FOR REAL </a:t>
            </a:r>
          </a:p>
          <a:p>
            <a:r>
              <a:rPr lang="en-US" sz="3200" b="1" dirty="0" err="1" smtClean="0"/>
              <a:t>Jelebu</a:t>
            </a:r>
            <a:r>
              <a:rPr lang="en-US" sz="3200" b="1" dirty="0" smtClean="0"/>
              <a:t> , </a:t>
            </a:r>
            <a:r>
              <a:rPr lang="en-US" sz="3200" b="1" dirty="0" err="1" smtClean="0"/>
              <a:t>Negeri</a:t>
            </a:r>
            <a:r>
              <a:rPr lang="en-US" sz="3200" b="1" dirty="0" smtClean="0"/>
              <a:t> Sembilan</a:t>
            </a:r>
            <a:endParaRPr lang="en-MY"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pic>
        <p:nvPicPr>
          <p:cNvPr id="4" name="Picture 3" descr="CIMG2844.JPG"/>
          <p:cNvPicPr>
            <a:picLocks noChangeAspect="1"/>
          </p:cNvPicPr>
          <p:nvPr/>
        </p:nvPicPr>
        <p:blipFill>
          <a:blip r:embed="rId2" cstate="print"/>
          <a:stretch>
            <a:fillRect/>
          </a:stretch>
        </p:blipFill>
        <p:spPr>
          <a:xfrm>
            <a:off x="4572000" y="571480"/>
            <a:ext cx="3548056" cy="2661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IMG2846.JPG"/>
          <p:cNvPicPr>
            <a:picLocks noChangeAspect="1"/>
          </p:cNvPicPr>
          <p:nvPr/>
        </p:nvPicPr>
        <p:blipFill>
          <a:blip r:embed="rId3" cstate="print"/>
          <a:stretch>
            <a:fillRect/>
          </a:stretch>
        </p:blipFill>
        <p:spPr>
          <a:xfrm>
            <a:off x="857224" y="1178703"/>
            <a:ext cx="3571900" cy="267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DC12514.JPG"/>
          <p:cNvPicPr>
            <a:picLocks noChangeAspect="1"/>
          </p:cNvPicPr>
          <p:nvPr/>
        </p:nvPicPr>
        <p:blipFill>
          <a:blip r:embed="rId4" cstate="print"/>
          <a:stretch>
            <a:fillRect/>
          </a:stretch>
        </p:blipFill>
        <p:spPr>
          <a:xfrm>
            <a:off x="5143504" y="3357562"/>
            <a:ext cx="3500462" cy="2625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rot="20806330">
            <a:off x="3374701" y="2479109"/>
            <a:ext cx="1138453" cy="646331"/>
          </a:xfrm>
          <a:prstGeom prst="rect">
            <a:avLst/>
          </a:prstGeom>
          <a:noFill/>
        </p:spPr>
        <p:txBody>
          <a:bodyPr wrap="square" rtlCol="0">
            <a:spAutoFit/>
          </a:bodyPr>
          <a:lstStyle/>
          <a:p>
            <a:pPr algn="ctr"/>
            <a:r>
              <a:rPr lang="en-US" dirty="0" smtClean="0"/>
              <a:t>  Our plan!!!</a:t>
            </a:r>
            <a:endParaRPr lang="en-MY" dirty="0"/>
          </a:p>
        </p:txBody>
      </p:sp>
      <p:sp>
        <p:nvSpPr>
          <p:cNvPr id="8" name="TextBox 7"/>
          <p:cNvSpPr txBox="1"/>
          <p:nvPr/>
        </p:nvSpPr>
        <p:spPr>
          <a:xfrm>
            <a:off x="1928794" y="4143380"/>
            <a:ext cx="2986459" cy="923330"/>
          </a:xfrm>
          <a:prstGeom prst="rect">
            <a:avLst/>
          </a:prstGeom>
          <a:noFill/>
        </p:spPr>
        <p:txBody>
          <a:bodyPr wrap="none" rtlCol="0">
            <a:spAutoFit/>
          </a:bodyPr>
          <a:lstStyle/>
          <a:p>
            <a:r>
              <a:rPr lang="en-US" dirty="0" smtClean="0"/>
              <a:t>Group member for GATE:</a:t>
            </a:r>
          </a:p>
          <a:p>
            <a:r>
              <a:rPr lang="en-US" dirty="0" err="1" smtClean="0"/>
              <a:t>Ariff</a:t>
            </a:r>
            <a:r>
              <a:rPr lang="en-US" dirty="0" smtClean="0"/>
              <a:t>, </a:t>
            </a:r>
            <a:r>
              <a:rPr lang="en-US" dirty="0" err="1" smtClean="0"/>
              <a:t>Zaidi</a:t>
            </a:r>
            <a:r>
              <a:rPr lang="en-US" dirty="0" smtClean="0"/>
              <a:t>, </a:t>
            </a:r>
            <a:r>
              <a:rPr lang="en-US" dirty="0" err="1" smtClean="0"/>
              <a:t>Faizah</a:t>
            </a:r>
            <a:r>
              <a:rPr lang="en-US" dirty="0" smtClean="0"/>
              <a:t>, </a:t>
            </a:r>
            <a:r>
              <a:rPr lang="en-US" dirty="0" err="1" smtClean="0"/>
              <a:t>Hasanah</a:t>
            </a:r>
            <a:r>
              <a:rPr lang="en-US" dirty="0" smtClean="0"/>
              <a:t>, </a:t>
            </a:r>
          </a:p>
          <a:p>
            <a:r>
              <a:rPr lang="en-US" dirty="0" smtClean="0"/>
              <a:t>Bee </a:t>
            </a:r>
            <a:r>
              <a:rPr lang="en-US" dirty="0" err="1" smtClean="0"/>
              <a:t>Kee</a:t>
            </a:r>
            <a:r>
              <a:rPr lang="en-US" dirty="0" smtClean="0"/>
              <a:t>, and me(</a:t>
            </a:r>
            <a:r>
              <a:rPr lang="en-US" dirty="0" err="1" smtClean="0"/>
              <a:t>Shuin</a:t>
            </a:r>
            <a:r>
              <a:rPr lang="en-US" dirty="0" smtClean="0"/>
              <a:t> Cheng)</a:t>
            </a:r>
            <a:endParaRPr lang="en-MY" dirty="0"/>
          </a:p>
        </p:txBody>
      </p:sp>
      <p:sp>
        <p:nvSpPr>
          <p:cNvPr id="9" name="TextBox 8"/>
          <p:cNvSpPr txBox="1"/>
          <p:nvPr/>
        </p:nvSpPr>
        <p:spPr>
          <a:xfrm>
            <a:off x="3714744" y="5429264"/>
            <a:ext cx="1391728" cy="369332"/>
          </a:xfrm>
          <a:prstGeom prst="rect">
            <a:avLst/>
          </a:prstGeom>
          <a:noFill/>
        </p:spPr>
        <p:txBody>
          <a:bodyPr wrap="none" rtlCol="0">
            <a:spAutoFit/>
          </a:bodyPr>
          <a:lstStyle/>
          <a:p>
            <a:r>
              <a:rPr lang="en-US" b="1" dirty="0" smtClean="0"/>
              <a:t>DISCUSSION</a:t>
            </a:r>
            <a:endParaRPr lang="en-MY"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pic>
        <p:nvPicPr>
          <p:cNvPr id="3" name="Picture 2" descr="PA020486.JPG"/>
          <p:cNvPicPr>
            <a:picLocks noChangeAspect="1"/>
          </p:cNvPicPr>
          <p:nvPr/>
        </p:nvPicPr>
        <p:blipFill>
          <a:blip r:embed="rId2" cstate="print"/>
          <a:stretch>
            <a:fillRect/>
          </a:stretch>
        </p:blipFill>
        <p:spPr>
          <a:xfrm>
            <a:off x="1142976" y="1000108"/>
            <a:ext cx="3905277" cy="2928958"/>
          </a:xfrm>
          <a:prstGeom prst="rect">
            <a:avLst/>
          </a:prstGeom>
          <a:ln>
            <a:noFill/>
          </a:ln>
          <a:effectLst>
            <a:outerShdw blurRad="292100" dist="139700" dir="2700000" algn="tl" rotWithShape="0">
              <a:srgbClr val="333333">
                <a:alpha val="65000"/>
              </a:srgbClr>
            </a:outerShdw>
          </a:effectLst>
        </p:spPr>
      </p:pic>
      <p:pic>
        <p:nvPicPr>
          <p:cNvPr id="4" name="Picture 3" descr="PA020488.JPG"/>
          <p:cNvPicPr>
            <a:picLocks noChangeAspect="1"/>
          </p:cNvPicPr>
          <p:nvPr/>
        </p:nvPicPr>
        <p:blipFill>
          <a:blip r:embed="rId3" cstate="print"/>
          <a:stretch>
            <a:fillRect/>
          </a:stretch>
        </p:blipFill>
        <p:spPr>
          <a:xfrm>
            <a:off x="3190864" y="4071942"/>
            <a:ext cx="1809763" cy="1357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DC12603.JPG"/>
          <p:cNvPicPr>
            <a:picLocks noChangeAspect="1"/>
          </p:cNvPicPr>
          <p:nvPr/>
        </p:nvPicPr>
        <p:blipFill>
          <a:blip r:embed="rId4" cstate="print"/>
          <a:stretch>
            <a:fillRect/>
          </a:stretch>
        </p:blipFill>
        <p:spPr>
          <a:xfrm>
            <a:off x="5214942" y="1714488"/>
            <a:ext cx="3214710" cy="428628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214678" y="5572140"/>
            <a:ext cx="1697709" cy="369332"/>
          </a:xfrm>
          <a:prstGeom prst="rect">
            <a:avLst/>
          </a:prstGeom>
          <a:noFill/>
        </p:spPr>
        <p:txBody>
          <a:bodyPr wrap="none" rtlCol="0">
            <a:spAutoFit/>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Bamboo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again !</a:t>
            </a:r>
            <a:endParaRPr lang="en-MY" dirty="0"/>
          </a:p>
        </p:txBody>
      </p:sp>
      <p:sp>
        <p:nvSpPr>
          <p:cNvPr id="8" name="TextBox 7"/>
          <p:cNvSpPr txBox="1"/>
          <p:nvPr/>
        </p:nvSpPr>
        <p:spPr>
          <a:xfrm>
            <a:off x="1071538" y="642918"/>
            <a:ext cx="896399" cy="369332"/>
          </a:xfrm>
          <a:prstGeom prst="rect">
            <a:avLst/>
          </a:prstGeom>
          <a:noFill/>
        </p:spPr>
        <p:txBody>
          <a:bodyPr wrap="none" rtlCol="0">
            <a:spAutoFit/>
          </a:bodyPr>
          <a:lstStyle/>
          <a:p>
            <a:r>
              <a:rPr lang="en-US" dirty="0" smtClean="0"/>
              <a:t>BEFORE</a:t>
            </a:r>
            <a:endParaRPr lang="en-MY" dirty="0"/>
          </a:p>
        </p:txBody>
      </p:sp>
      <p:sp>
        <p:nvSpPr>
          <p:cNvPr id="10" name="TextBox 9"/>
          <p:cNvSpPr txBox="1"/>
          <p:nvPr/>
        </p:nvSpPr>
        <p:spPr>
          <a:xfrm>
            <a:off x="7758579" y="1345156"/>
            <a:ext cx="742511" cy="369332"/>
          </a:xfrm>
          <a:prstGeom prst="rect">
            <a:avLst/>
          </a:prstGeom>
          <a:noFill/>
        </p:spPr>
        <p:txBody>
          <a:bodyPr wrap="none" rtlCol="0">
            <a:spAutoFit/>
          </a:bodyPr>
          <a:lstStyle/>
          <a:p>
            <a:r>
              <a:rPr lang="en-US" dirty="0" smtClean="0"/>
              <a:t>AFTER</a:t>
            </a:r>
            <a:endParaRPr lang="en-MY" dirty="0"/>
          </a:p>
        </p:txBody>
      </p:sp>
      <p:sp>
        <p:nvSpPr>
          <p:cNvPr id="11" name="TextBox 10"/>
          <p:cNvSpPr txBox="1"/>
          <p:nvPr/>
        </p:nvSpPr>
        <p:spPr>
          <a:xfrm rot="20132591">
            <a:off x="1270710" y="4628073"/>
            <a:ext cx="1757212" cy="646331"/>
          </a:xfrm>
          <a:prstGeom prst="rect">
            <a:avLst/>
          </a:prstGeom>
          <a:noFill/>
        </p:spPr>
        <p:txBody>
          <a:bodyPr wrap="none" rtlCol="0">
            <a:spAutoFit/>
          </a:bodyPr>
          <a:lstStyle/>
          <a:p>
            <a:r>
              <a:rPr lang="en-US" sz="3600" b="1" dirty="0" smtClean="0">
                <a:latin typeface="Comic Sans MS" pitchFamily="66" charset="0"/>
              </a:rPr>
              <a:t>GATE…</a:t>
            </a:r>
            <a:endParaRPr lang="en-MY" sz="3600" b="1" dirty="0">
              <a:latin typeface="Comic Sans MS" pitchFamily="66" charset="0"/>
            </a:endParaRPr>
          </a:p>
        </p:txBody>
      </p:sp>
      <p:sp>
        <p:nvSpPr>
          <p:cNvPr id="12" name="TextBox 11"/>
          <p:cNvSpPr txBox="1"/>
          <p:nvPr/>
        </p:nvSpPr>
        <p:spPr>
          <a:xfrm rot="20059835">
            <a:off x="2032353" y="4978218"/>
            <a:ext cx="970137" cy="369332"/>
          </a:xfrm>
          <a:prstGeom prst="rect">
            <a:avLst/>
          </a:prstGeom>
          <a:noFill/>
        </p:spPr>
        <p:txBody>
          <a:bodyPr wrap="none" rtlCol="0">
            <a:spAutoFit/>
          </a:bodyPr>
          <a:lstStyle/>
          <a:p>
            <a:r>
              <a:rPr lang="en-US" b="1" dirty="0" smtClean="0">
                <a:latin typeface="Comic Sans MS" pitchFamily="66" charset="0"/>
              </a:rPr>
              <a:t>GATE…</a:t>
            </a:r>
            <a:endParaRPr lang="en-MY" b="1"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pic>
        <p:nvPicPr>
          <p:cNvPr id="3" name="Picture 2" descr="PA020489.JPG"/>
          <p:cNvPicPr>
            <a:picLocks noChangeAspect="1"/>
          </p:cNvPicPr>
          <p:nvPr/>
        </p:nvPicPr>
        <p:blipFill>
          <a:blip r:embed="rId2" cstate="print"/>
          <a:stretch>
            <a:fillRect/>
          </a:stretch>
        </p:blipFill>
        <p:spPr>
          <a:xfrm>
            <a:off x="5286380" y="571480"/>
            <a:ext cx="3333741" cy="2500306"/>
          </a:xfrm>
          <a:prstGeom prst="rect">
            <a:avLst/>
          </a:prstGeom>
        </p:spPr>
      </p:pic>
      <p:pic>
        <p:nvPicPr>
          <p:cNvPr id="7" name="Picture 6" descr="PA020514.JPG"/>
          <p:cNvPicPr>
            <a:picLocks noChangeAspect="1"/>
          </p:cNvPicPr>
          <p:nvPr/>
        </p:nvPicPr>
        <p:blipFill>
          <a:blip r:embed="rId3" cstate="print"/>
          <a:stretch>
            <a:fillRect/>
          </a:stretch>
        </p:blipFill>
        <p:spPr>
          <a:xfrm>
            <a:off x="3357554" y="4143380"/>
            <a:ext cx="2571768" cy="1928826"/>
          </a:xfrm>
          <a:prstGeom prst="rect">
            <a:avLst/>
          </a:prstGeom>
        </p:spPr>
      </p:pic>
      <p:pic>
        <p:nvPicPr>
          <p:cNvPr id="8" name="Picture 7" descr="PA020517.JPG"/>
          <p:cNvPicPr>
            <a:picLocks noChangeAspect="1"/>
          </p:cNvPicPr>
          <p:nvPr/>
        </p:nvPicPr>
        <p:blipFill>
          <a:blip r:embed="rId4" cstate="print"/>
          <a:stretch>
            <a:fillRect/>
          </a:stretch>
        </p:blipFill>
        <p:spPr>
          <a:xfrm>
            <a:off x="5786446" y="3214686"/>
            <a:ext cx="2881333" cy="2161000"/>
          </a:xfrm>
          <a:prstGeom prst="rect">
            <a:avLst/>
          </a:prstGeom>
        </p:spPr>
      </p:pic>
      <p:pic>
        <p:nvPicPr>
          <p:cNvPr id="9" name="Picture 8" descr="PA030527.JPG"/>
          <p:cNvPicPr>
            <a:picLocks noChangeAspect="1"/>
          </p:cNvPicPr>
          <p:nvPr/>
        </p:nvPicPr>
        <p:blipFill>
          <a:blip r:embed="rId5" cstate="print"/>
          <a:stretch>
            <a:fillRect/>
          </a:stretch>
        </p:blipFill>
        <p:spPr>
          <a:xfrm>
            <a:off x="428596" y="2714620"/>
            <a:ext cx="2500330" cy="3333773"/>
          </a:xfrm>
          <a:prstGeom prst="rect">
            <a:avLst/>
          </a:prstGeom>
        </p:spPr>
      </p:pic>
      <p:sp>
        <p:nvSpPr>
          <p:cNvPr id="10" name="TextBox 9"/>
          <p:cNvSpPr txBox="1"/>
          <p:nvPr/>
        </p:nvSpPr>
        <p:spPr>
          <a:xfrm>
            <a:off x="571472" y="1214422"/>
            <a:ext cx="4804777" cy="830997"/>
          </a:xfrm>
          <a:prstGeom prst="rect">
            <a:avLst/>
          </a:prstGeom>
          <a:noFill/>
        </p:spPr>
        <p:txBody>
          <a:bodyPr wrap="none" rtlCol="0">
            <a:spAutoFit/>
          </a:bodyPr>
          <a:lstStyle/>
          <a:p>
            <a:r>
              <a:rPr lang="en-US" sz="2400" b="1" dirty="0" smtClean="0"/>
              <a:t>My contribution to the community…</a:t>
            </a:r>
          </a:p>
          <a:p>
            <a:r>
              <a:rPr lang="en-US" sz="2400" b="1" dirty="0" smtClean="0"/>
              <a:t>Constructed a GATE</a:t>
            </a:r>
            <a:endParaRPr lang="en-MY" sz="2400" b="1" dirty="0"/>
          </a:p>
        </p:txBody>
      </p:sp>
      <p:sp>
        <p:nvSpPr>
          <p:cNvPr id="11" name="TextBox 10"/>
          <p:cNvSpPr txBox="1"/>
          <p:nvPr/>
        </p:nvSpPr>
        <p:spPr>
          <a:xfrm>
            <a:off x="5715008" y="2571744"/>
            <a:ext cx="2574744" cy="369332"/>
          </a:xfrm>
          <a:prstGeom prst="rect">
            <a:avLst/>
          </a:prstGeom>
          <a:noFill/>
        </p:spPr>
        <p:txBody>
          <a:bodyPr wrap="none" rtlCol="0">
            <a:spAutoFit/>
          </a:bodyPr>
          <a:lstStyle/>
          <a:p>
            <a:r>
              <a:rPr lang="en-US" b="1" dirty="0" smtClean="0"/>
              <a:t>Cutting bamboo into half</a:t>
            </a:r>
            <a:endParaRPr lang="en-MY" b="1" dirty="0"/>
          </a:p>
        </p:txBody>
      </p:sp>
      <p:sp>
        <p:nvSpPr>
          <p:cNvPr id="12" name="TextBox 11"/>
          <p:cNvSpPr txBox="1"/>
          <p:nvPr/>
        </p:nvSpPr>
        <p:spPr>
          <a:xfrm>
            <a:off x="857224" y="5643578"/>
            <a:ext cx="1667380" cy="369332"/>
          </a:xfrm>
          <a:prstGeom prst="rect">
            <a:avLst/>
          </a:prstGeom>
          <a:noFill/>
        </p:spPr>
        <p:txBody>
          <a:bodyPr wrap="none" rtlCol="0">
            <a:spAutoFit/>
          </a:bodyPr>
          <a:lstStyle/>
          <a:p>
            <a:r>
              <a:rPr lang="en-US" b="1" dirty="0" smtClean="0"/>
              <a:t>Using PARANG</a:t>
            </a:r>
            <a:endParaRPr lang="en-MY" b="1" dirty="0"/>
          </a:p>
        </p:txBody>
      </p:sp>
      <p:sp>
        <p:nvSpPr>
          <p:cNvPr id="13" name="TextBox 12"/>
          <p:cNvSpPr txBox="1"/>
          <p:nvPr/>
        </p:nvSpPr>
        <p:spPr>
          <a:xfrm>
            <a:off x="3857620" y="5500702"/>
            <a:ext cx="2357184" cy="369332"/>
          </a:xfrm>
          <a:prstGeom prst="rect">
            <a:avLst/>
          </a:prstGeom>
          <a:noFill/>
        </p:spPr>
        <p:txBody>
          <a:bodyPr wrap="none" rtlCol="0">
            <a:spAutoFit/>
          </a:bodyPr>
          <a:lstStyle/>
          <a:p>
            <a:r>
              <a:rPr lang="en-US" b="1" dirty="0" smtClean="0"/>
              <a:t>Making the gate frame</a:t>
            </a:r>
            <a:endParaRPr lang="en-MY"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pic>
        <p:nvPicPr>
          <p:cNvPr id="3" name="Picture 2" descr="PA030530.JPG"/>
          <p:cNvPicPr>
            <a:picLocks noChangeAspect="1"/>
          </p:cNvPicPr>
          <p:nvPr/>
        </p:nvPicPr>
        <p:blipFill>
          <a:blip r:embed="rId2" cstate="print"/>
          <a:stretch>
            <a:fillRect/>
          </a:stretch>
        </p:blipFill>
        <p:spPr>
          <a:xfrm>
            <a:off x="1142976" y="1000108"/>
            <a:ext cx="3429024" cy="2571768"/>
          </a:xfrm>
          <a:prstGeom prst="rect">
            <a:avLst/>
          </a:prstGeom>
        </p:spPr>
      </p:pic>
      <p:pic>
        <p:nvPicPr>
          <p:cNvPr id="4" name="Picture 3" descr="PA030533.JPG"/>
          <p:cNvPicPr>
            <a:picLocks noChangeAspect="1"/>
          </p:cNvPicPr>
          <p:nvPr/>
        </p:nvPicPr>
        <p:blipFill>
          <a:blip r:embed="rId3" cstate="print"/>
          <a:stretch>
            <a:fillRect/>
          </a:stretch>
        </p:blipFill>
        <p:spPr>
          <a:xfrm>
            <a:off x="4571968" y="1017967"/>
            <a:ext cx="3500462" cy="2625347"/>
          </a:xfrm>
          <a:prstGeom prst="rect">
            <a:avLst/>
          </a:prstGeom>
        </p:spPr>
      </p:pic>
      <p:pic>
        <p:nvPicPr>
          <p:cNvPr id="5" name="Picture 4" descr="PA030534.JPG"/>
          <p:cNvPicPr>
            <a:picLocks noChangeAspect="1"/>
          </p:cNvPicPr>
          <p:nvPr/>
        </p:nvPicPr>
        <p:blipFill>
          <a:blip r:embed="rId4" cstate="print"/>
          <a:stretch>
            <a:fillRect/>
          </a:stretch>
        </p:blipFill>
        <p:spPr>
          <a:xfrm>
            <a:off x="4572000" y="3518297"/>
            <a:ext cx="3500462" cy="2625347"/>
          </a:xfrm>
          <a:prstGeom prst="rect">
            <a:avLst/>
          </a:prstGeom>
        </p:spPr>
      </p:pic>
      <p:pic>
        <p:nvPicPr>
          <p:cNvPr id="6" name="Picture 5" descr="PA030537.JPG"/>
          <p:cNvPicPr>
            <a:picLocks noChangeAspect="1"/>
          </p:cNvPicPr>
          <p:nvPr/>
        </p:nvPicPr>
        <p:blipFill>
          <a:blip r:embed="rId5" cstate="print"/>
          <a:stretch>
            <a:fillRect/>
          </a:stretch>
        </p:blipFill>
        <p:spPr>
          <a:xfrm>
            <a:off x="1142976" y="3571876"/>
            <a:ext cx="3429024" cy="2571768"/>
          </a:xfrm>
          <a:prstGeom prst="rect">
            <a:avLst/>
          </a:prstGeom>
        </p:spPr>
      </p:pic>
      <p:sp>
        <p:nvSpPr>
          <p:cNvPr id="8" name="TextBox 7"/>
          <p:cNvSpPr txBox="1"/>
          <p:nvPr/>
        </p:nvSpPr>
        <p:spPr>
          <a:xfrm>
            <a:off x="3714744" y="428604"/>
            <a:ext cx="1861151" cy="369332"/>
          </a:xfrm>
          <a:prstGeom prst="rect">
            <a:avLst/>
          </a:prstGeom>
          <a:noFill/>
        </p:spPr>
        <p:txBody>
          <a:bodyPr wrap="none" rtlCol="0">
            <a:spAutoFit/>
          </a:bodyPr>
          <a:lstStyle/>
          <a:p>
            <a:r>
              <a:rPr lang="en-US" b="1" dirty="0" smtClean="0"/>
              <a:t>REINFORCEMENT</a:t>
            </a:r>
            <a:endParaRPr lang="en-MY"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pic>
        <p:nvPicPr>
          <p:cNvPr id="4" name="Picture 3" descr="PA030545.JPG"/>
          <p:cNvPicPr>
            <a:picLocks noChangeAspect="1"/>
          </p:cNvPicPr>
          <p:nvPr/>
        </p:nvPicPr>
        <p:blipFill>
          <a:blip r:embed="rId2" cstate="print"/>
          <a:stretch>
            <a:fillRect/>
          </a:stretch>
        </p:blipFill>
        <p:spPr>
          <a:xfrm>
            <a:off x="1381134" y="1214422"/>
            <a:ext cx="6477014" cy="4857760"/>
          </a:xfrm>
          <a:prstGeom prst="rect">
            <a:avLst/>
          </a:prstGeom>
          <a:ln>
            <a:noFill/>
          </a:ln>
          <a:effectLst>
            <a:softEdge rad="112500"/>
          </a:effectLst>
        </p:spPr>
      </p:pic>
      <p:sp>
        <p:nvSpPr>
          <p:cNvPr id="5" name="TextBox 4"/>
          <p:cNvSpPr txBox="1"/>
          <p:nvPr/>
        </p:nvSpPr>
        <p:spPr>
          <a:xfrm>
            <a:off x="3200169" y="857232"/>
            <a:ext cx="2657715" cy="369332"/>
          </a:xfrm>
          <a:prstGeom prst="rect">
            <a:avLst/>
          </a:prstGeom>
          <a:noFill/>
        </p:spPr>
        <p:txBody>
          <a:bodyPr wrap="none" rtlCol="0">
            <a:spAutoFit/>
          </a:bodyPr>
          <a:lstStyle/>
          <a:p>
            <a:pPr algn="ctr"/>
            <a:r>
              <a:rPr lang="en-US" dirty="0" smtClean="0"/>
              <a:t>FINALLY, OUR GATE DONE</a:t>
            </a:r>
            <a:endParaRPr lang="en-MY"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sp>
        <p:nvSpPr>
          <p:cNvPr id="3" name="TextBox 2"/>
          <p:cNvSpPr txBox="1"/>
          <p:nvPr/>
        </p:nvSpPr>
        <p:spPr>
          <a:xfrm>
            <a:off x="1071538" y="1214422"/>
            <a:ext cx="7323287" cy="400110"/>
          </a:xfrm>
          <a:prstGeom prst="rect">
            <a:avLst/>
          </a:prstGeom>
          <a:noFill/>
        </p:spPr>
        <p:txBody>
          <a:bodyPr wrap="none" rtlCol="0">
            <a:spAutoFit/>
          </a:bodyPr>
          <a:lstStyle/>
          <a:p>
            <a:r>
              <a:rPr lang="en-US" sz="2000" dirty="0" smtClean="0"/>
              <a:t>WHAT I HAVE LEARNT DURING THE JEREBU, NEGERI SEMBILAN TRIP ?</a:t>
            </a:r>
            <a:endParaRPr lang="en-MY" sz="2000" dirty="0"/>
          </a:p>
        </p:txBody>
      </p:sp>
      <p:sp>
        <p:nvSpPr>
          <p:cNvPr id="4" name="TextBox 3"/>
          <p:cNvSpPr txBox="1"/>
          <p:nvPr/>
        </p:nvSpPr>
        <p:spPr>
          <a:xfrm>
            <a:off x="1000100" y="2428868"/>
            <a:ext cx="7500990" cy="2246769"/>
          </a:xfrm>
          <a:prstGeom prst="rect">
            <a:avLst/>
          </a:prstGeom>
          <a:noFill/>
        </p:spPr>
        <p:txBody>
          <a:bodyPr wrap="square" rtlCol="0">
            <a:spAutoFit/>
          </a:bodyPr>
          <a:lstStyle/>
          <a:p>
            <a:pPr algn="ctr"/>
            <a:r>
              <a:rPr lang="en-US" sz="2000" dirty="0" smtClean="0"/>
              <a:t>FROM NOTHING TO SOMETHING. THIS IS WHAT  I HAVE LEARNT ABOUT. GATE IS THE WAY IN AND OUT. WE BUILT THE GATE FOR THE CONVENIENTOF THE USERS. WE EXPERIENT THE PROCESS OF BUIDT UP A GATE. IT IS NOT EASY THAT WE EXPERTED. FROM THE BEGINNING TO THE END, COOPERATION BETWEEN OUR GROUP MEMBERS CAN BE SEEN FROM THE PHOTOS. WE REALLY APPRECIATED EACH OTHER ABLE TO COMPLETE OUR JOB ON TIME. </a:t>
            </a:r>
            <a:endParaRPr lang="en-MY"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descr="DSCN2425.JPG"/>
          <p:cNvPicPr>
            <a:picLocks noChangeAspect="1"/>
          </p:cNvPicPr>
          <p:nvPr/>
        </p:nvPicPr>
        <p:blipFill>
          <a:blip r:embed="rId2" cstate="print"/>
          <a:stretch>
            <a:fillRect/>
          </a:stretch>
        </p:blipFill>
        <p:spPr>
          <a:xfrm>
            <a:off x="428596" y="210312"/>
            <a:ext cx="8434988" cy="6326242"/>
          </a:xfrm>
          <a:prstGeom prst="rect">
            <a:avLst/>
          </a:prstGeom>
          <a:ln>
            <a:noFill/>
          </a:ln>
          <a:effectLst>
            <a:softEdge rad="112500"/>
          </a:effectLst>
        </p:spPr>
      </p:pic>
      <p:sp>
        <p:nvSpPr>
          <p:cNvPr id="2" name="TextBox 1"/>
          <p:cNvSpPr txBox="1"/>
          <p:nvPr/>
        </p:nvSpPr>
        <p:spPr>
          <a:xfrm>
            <a:off x="3214678" y="6201811"/>
            <a:ext cx="2844047" cy="584775"/>
          </a:xfrm>
          <a:prstGeom prst="rect">
            <a:avLst/>
          </a:prstGeom>
          <a:noFill/>
        </p:spPr>
        <p:txBody>
          <a:bodyPr wrap="none" rtlCol="0">
            <a:spAutoFit/>
          </a:bodyPr>
          <a:lstStyle/>
          <a:p>
            <a:pPr algn="ctr"/>
            <a:r>
              <a:rPr lang="en-US" sz="1600" b="1" dirty="0" smtClean="0"/>
              <a:t>KHOR SHUIN CHENG (103680)</a:t>
            </a:r>
          </a:p>
          <a:p>
            <a:pPr algn="ctr"/>
            <a:r>
              <a:rPr lang="en-US" sz="1600" b="1" dirty="0" smtClean="0"/>
              <a:t>QUANTITY SURVEYING</a:t>
            </a:r>
            <a:endParaRPr lang="en-MY" sz="1600" b="1" dirty="0"/>
          </a:p>
        </p:txBody>
      </p:sp>
      <p:sp>
        <p:nvSpPr>
          <p:cNvPr id="3" name="TextBox 2"/>
          <p:cNvSpPr txBox="1"/>
          <p:nvPr/>
        </p:nvSpPr>
        <p:spPr>
          <a:xfrm>
            <a:off x="6786578" y="5429264"/>
            <a:ext cx="1735347" cy="646331"/>
          </a:xfrm>
          <a:prstGeom prst="rect">
            <a:avLst/>
          </a:prstGeom>
          <a:noFill/>
        </p:spPr>
        <p:txBody>
          <a:bodyPr wrap="none" rtlCol="0">
            <a:spAutoFit/>
          </a:bodyPr>
          <a:lstStyle/>
          <a:p>
            <a:r>
              <a:rPr lang="en-US" b="1" dirty="0" smtClean="0">
                <a:latin typeface="Arial Black" pitchFamily="34" charset="0"/>
              </a:rPr>
              <a:t>THE END</a:t>
            </a:r>
          </a:p>
          <a:p>
            <a:r>
              <a:rPr lang="en-US" b="1" dirty="0" smtClean="0">
                <a:latin typeface="Arial Black" pitchFamily="34" charset="0"/>
              </a:rPr>
              <a:t>THANK YOU</a:t>
            </a:r>
            <a:endParaRPr lang="en-MY" b="1" dirty="0">
              <a:latin typeface="Arial Black"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209</TotalTime>
  <Words>261</Words>
  <Application>Microsoft Office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Median</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Shuin Cheng</dc:creator>
  <cp:lastModifiedBy>Shuin Cheng</cp:lastModifiedBy>
  <cp:revision>31</cp:revision>
  <dcterms:created xsi:type="dcterms:W3CDTF">2009-10-08T06:12:06Z</dcterms:created>
  <dcterms:modified xsi:type="dcterms:W3CDTF">2009-10-08T11:16:03Z</dcterms:modified>
</cp:coreProperties>
</file>